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304" r:id="rId4"/>
    <p:sldId id="376" r:id="rId5"/>
    <p:sldId id="307" r:id="rId6"/>
    <p:sldId id="282" r:id="rId7"/>
    <p:sldId id="312" r:id="rId8"/>
    <p:sldId id="391" r:id="rId9"/>
    <p:sldId id="392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369" r:id="rId18"/>
    <p:sldId id="400" r:id="rId19"/>
    <p:sldId id="277" r:id="rId20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B541F2-DF48-4F52-9DB9-E8C6A5BE0D6B}" v="5" dt="2026-06-05T10:05:23.8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312" y="18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6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5T10:05:23.831" v="899"/>
      <pc:docMkLst>
        <pc:docMk/>
      </pc:docMkLst>
      <pc:sldChg chg="modSp mod">
        <pc:chgData name="Glen Jones" userId="e846aaca-4b24-4b13-b0d0-f2308e16b284" providerId="ADAL" clId="{ED47ACC3-9597-4D89-A1DC-43CF280EF274}" dt="2026-05-19T12:54:38.473" v="437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9T12:54:38.473" v="437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">
        <pc:chgData name="Glen Jones" userId="e846aaca-4b24-4b13-b0d0-f2308e16b284" providerId="ADAL" clId="{ED47ACC3-9597-4D89-A1DC-43CF280EF274}" dt="2026-05-19T12:48:46.553" v="170" actId="5793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9T12:48:46.553" v="170" actId="5793"/>
          <ac:spMkLst>
            <pc:docMk/>
            <pc:sldMk cId="0" sldId="277"/>
            <ac:spMk id="3" creationId="{14A98FF5-4F3C-D9B6-7AF1-1894F0939983}"/>
          </ac:spMkLst>
        </pc:spChg>
      </pc:sldChg>
      <pc:sldChg chg="modSp mod">
        <pc:chgData name="Glen Jones" userId="e846aaca-4b24-4b13-b0d0-f2308e16b284" providerId="ADAL" clId="{ED47ACC3-9597-4D89-A1DC-43CF280EF274}" dt="2026-05-19T12:48:24.443" v="164" actId="20577"/>
        <pc:sldMkLst>
          <pc:docMk/>
          <pc:sldMk cId="4176495674" sldId="304"/>
        </pc:sldMkLst>
        <pc:spChg chg="mod">
          <ac:chgData name="Glen Jones" userId="e846aaca-4b24-4b13-b0d0-f2308e16b284" providerId="ADAL" clId="{ED47ACC3-9597-4D89-A1DC-43CF280EF274}" dt="2026-05-19T12:48:24.443" v="164" actId="20577"/>
          <ac:spMkLst>
            <pc:docMk/>
            <pc:sldMk cId="4176495674" sldId="304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9T12:48:10.620" v="160" actId="6549"/>
          <ac:spMkLst>
            <pc:docMk/>
            <pc:sldMk cId="4176495674" sldId="304"/>
            <ac:spMk id="6" creationId="{731938AE-C7D9-634F-66A1-F3735A64F606}"/>
          </ac:spMkLst>
        </pc:spChg>
      </pc:sldChg>
      <pc:sldChg chg="modSp mod">
        <pc:chgData name="Glen Jones" userId="e846aaca-4b24-4b13-b0d0-f2308e16b284" providerId="ADAL" clId="{ED47ACC3-9597-4D89-A1DC-43CF280EF274}" dt="2026-05-19T12:58:00.711" v="505" actId="20577"/>
        <pc:sldMkLst>
          <pc:docMk/>
          <pc:sldMk cId="835826670" sldId="312"/>
        </pc:sldMkLst>
        <pc:spChg chg="mod">
          <ac:chgData name="Glen Jones" userId="e846aaca-4b24-4b13-b0d0-f2308e16b284" providerId="ADAL" clId="{ED47ACC3-9597-4D89-A1DC-43CF280EF274}" dt="2026-05-19T12:58:00.711" v="505" actId="20577"/>
          <ac:spMkLst>
            <pc:docMk/>
            <pc:sldMk cId="835826670" sldId="312"/>
            <ac:spMk id="2" creationId="{871F52B6-B1E5-A1FF-1BD3-5FF6AF4DC0F8}"/>
          </ac:spMkLst>
        </pc:spChg>
      </pc:sldChg>
      <pc:sldChg chg="modSp mod modAnim">
        <pc:chgData name="Glen Jones" userId="e846aaca-4b24-4b13-b0d0-f2308e16b284" providerId="ADAL" clId="{ED47ACC3-9597-4D89-A1DC-43CF280EF274}" dt="2026-05-19T13:22:13.851" v="884" actId="20577"/>
        <pc:sldMkLst>
          <pc:docMk/>
          <pc:sldMk cId="744848864" sldId="369"/>
        </pc:sldMkLst>
        <pc:spChg chg="mod">
          <ac:chgData name="Glen Jones" userId="e846aaca-4b24-4b13-b0d0-f2308e16b284" providerId="ADAL" clId="{ED47ACC3-9597-4D89-A1DC-43CF280EF274}" dt="2026-05-19T13:21:58.201" v="880" actId="108"/>
          <ac:spMkLst>
            <pc:docMk/>
            <pc:sldMk cId="744848864" sldId="369"/>
            <ac:spMk id="5" creationId="{F0DEE1AF-CD63-92C3-FF47-5BE5E073B2B9}"/>
          </ac:spMkLst>
        </pc:spChg>
        <pc:spChg chg="mod">
          <ac:chgData name="Glen Jones" userId="e846aaca-4b24-4b13-b0d0-f2308e16b284" providerId="ADAL" clId="{ED47ACC3-9597-4D89-A1DC-43CF280EF274}" dt="2026-05-19T13:22:13.851" v="884" actId="20577"/>
          <ac:spMkLst>
            <pc:docMk/>
            <pc:sldMk cId="744848864" sldId="369"/>
            <ac:spMk id="6" creationId="{098B377D-4174-F3B0-71F9-6BCAFA023AFD}"/>
          </ac:spMkLst>
        </pc:spChg>
        <pc:spChg chg="mod">
          <ac:chgData name="Glen Jones" userId="e846aaca-4b24-4b13-b0d0-f2308e16b284" providerId="ADAL" clId="{ED47ACC3-9597-4D89-A1DC-43CF280EF274}" dt="2026-05-19T13:21:39.859" v="873" actId="404"/>
          <ac:spMkLst>
            <pc:docMk/>
            <pc:sldMk cId="744848864" sldId="369"/>
            <ac:spMk id="7" creationId="{B2DDB002-79BE-856D-A621-6F4457256337}"/>
          </ac:spMkLst>
        </pc:spChg>
      </pc:sldChg>
      <pc:sldChg chg="modSp mod addAnim delAnim modAnim">
        <pc:chgData name="Glen Jones" userId="e846aaca-4b24-4b13-b0d0-f2308e16b284" providerId="ADAL" clId="{ED47ACC3-9597-4D89-A1DC-43CF280EF274}" dt="2026-06-05T10:04:52.839" v="896" actId="14100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5-19T13:24:07.567" v="893" actId="20577"/>
          <ac:spMkLst>
            <pc:docMk/>
            <pc:sldMk cId="578625206" sldId="376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9T12:55:04.774" v="445" actId="14100"/>
          <ac:spMkLst>
            <pc:docMk/>
            <pc:sldMk cId="578625206" sldId="376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9T12:54:58.272" v="443" actId="1076"/>
          <ac:spMkLst>
            <pc:docMk/>
            <pc:sldMk cId="578625206" sldId="376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9T12:54:55.921" v="442" actId="1076"/>
          <ac:picMkLst>
            <pc:docMk/>
            <pc:sldMk cId="578625206" sldId="376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6-05T10:04:52.839" v="896" actId="14100"/>
          <ac:picMkLst>
            <pc:docMk/>
            <pc:sldMk cId="578625206" sldId="376"/>
            <ac:picMk id="9" creationId="{191502DD-7090-32DD-8E77-B267ACB860EB}"/>
          </ac:picMkLst>
        </pc:picChg>
      </pc:sldChg>
      <pc:sldChg chg="modSp add mod">
        <pc:chgData name="Glen Jones" userId="e846aaca-4b24-4b13-b0d0-f2308e16b284" providerId="ADAL" clId="{ED47ACC3-9597-4D89-A1DC-43CF280EF274}" dt="2026-05-19T12:58:15.941" v="517" actId="1076"/>
        <pc:sldMkLst>
          <pc:docMk/>
          <pc:sldMk cId="66257789" sldId="391"/>
        </pc:sldMkLst>
        <pc:spChg chg="mod">
          <ac:chgData name="Glen Jones" userId="e846aaca-4b24-4b13-b0d0-f2308e16b284" providerId="ADAL" clId="{ED47ACC3-9597-4D89-A1DC-43CF280EF274}" dt="2026-05-19T12:58:15.941" v="517" actId="1076"/>
          <ac:spMkLst>
            <pc:docMk/>
            <pc:sldMk cId="66257789" sldId="391"/>
            <ac:spMk id="2" creationId="{3F82AEE8-DFC8-3450-F0A3-9910547D08ED}"/>
          </ac:spMkLst>
        </pc:spChg>
        <pc:spChg chg="mod">
          <ac:chgData name="Glen Jones" userId="e846aaca-4b24-4b13-b0d0-f2308e16b284" providerId="ADAL" clId="{ED47ACC3-9597-4D89-A1DC-43CF280EF274}" dt="2026-05-19T12:58:10.982" v="516"/>
          <ac:spMkLst>
            <pc:docMk/>
            <pc:sldMk cId="66257789" sldId="391"/>
            <ac:spMk id="3" creationId="{3C0D9FFA-55C2-D9B9-4E36-9BC26CE96902}"/>
          </ac:spMkLst>
        </pc:spChg>
      </pc:sldChg>
      <pc:sldChg chg="modSp add mod">
        <pc:chgData name="Glen Jones" userId="e846aaca-4b24-4b13-b0d0-f2308e16b284" providerId="ADAL" clId="{ED47ACC3-9597-4D89-A1DC-43CF280EF274}" dt="2026-05-19T12:58:27.707" v="521" actId="1076"/>
        <pc:sldMkLst>
          <pc:docMk/>
          <pc:sldMk cId="409079583" sldId="392"/>
        </pc:sldMkLst>
        <pc:spChg chg="mod">
          <ac:chgData name="Glen Jones" userId="e846aaca-4b24-4b13-b0d0-f2308e16b284" providerId="ADAL" clId="{ED47ACC3-9597-4D89-A1DC-43CF280EF274}" dt="2026-05-19T12:58:26.081" v="519" actId="1076"/>
          <ac:spMkLst>
            <pc:docMk/>
            <pc:sldMk cId="409079583" sldId="392"/>
            <ac:spMk id="2" creationId="{25545936-D959-A27C-8671-CE70219A1905}"/>
          </ac:spMkLst>
        </pc:spChg>
        <pc:spChg chg="mod">
          <ac:chgData name="Glen Jones" userId="e846aaca-4b24-4b13-b0d0-f2308e16b284" providerId="ADAL" clId="{ED47ACC3-9597-4D89-A1DC-43CF280EF274}" dt="2026-05-19T12:58:24.006" v="518"/>
          <ac:spMkLst>
            <pc:docMk/>
            <pc:sldMk cId="409079583" sldId="392"/>
            <ac:spMk id="3" creationId="{5BA59538-A1BF-A745-AACB-03019E1785A5}"/>
          </ac:spMkLst>
        </pc:spChg>
        <pc:picChg chg="mod">
          <ac:chgData name="Glen Jones" userId="e846aaca-4b24-4b13-b0d0-f2308e16b284" providerId="ADAL" clId="{ED47ACC3-9597-4D89-A1DC-43CF280EF274}" dt="2026-05-19T12:58:27.707" v="521" actId="1076"/>
          <ac:picMkLst>
            <pc:docMk/>
            <pc:sldMk cId="409079583" sldId="392"/>
            <ac:picMk id="4" creationId="{9B6A06FE-6D62-841B-43F0-2A70F4E45CCC}"/>
          </ac:picMkLst>
        </pc:picChg>
      </pc:sldChg>
      <pc:sldChg chg="modSp add mod">
        <pc:chgData name="Glen Jones" userId="e846aaca-4b24-4b13-b0d0-f2308e16b284" providerId="ADAL" clId="{ED47ACC3-9597-4D89-A1DC-43CF280EF274}" dt="2026-05-19T12:58:39.984" v="523" actId="1076"/>
        <pc:sldMkLst>
          <pc:docMk/>
          <pc:sldMk cId="3347011702" sldId="393"/>
        </pc:sldMkLst>
        <pc:spChg chg="mod">
          <ac:chgData name="Glen Jones" userId="e846aaca-4b24-4b13-b0d0-f2308e16b284" providerId="ADAL" clId="{ED47ACC3-9597-4D89-A1DC-43CF280EF274}" dt="2026-05-19T12:58:39.984" v="523" actId="1076"/>
          <ac:spMkLst>
            <pc:docMk/>
            <pc:sldMk cId="3347011702" sldId="393"/>
            <ac:spMk id="2" creationId="{D1E94E41-83F5-7701-C920-D9E947AD409E}"/>
          </ac:spMkLst>
        </pc:spChg>
        <pc:spChg chg="mod">
          <ac:chgData name="Glen Jones" userId="e846aaca-4b24-4b13-b0d0-f2308e16b284" providerId="ADAL" clId="{ED47ACC3-9597-4D89-A1DC-43CF280EF274}" dt="2026-05-19T12:58:37.222" v="522"/>
          <ac:spMkLst>
            <pc:docMk/>
            <pc:sldMk cId="3347011702" sldId="393"/>
            <ac:spMk id="3" creationId="{70904F56-6BF8-AF71-3F22-6C4B4C6A39FC}"/>
          </ac:spMkLst>
        </pc:spChg>
      </pc:sldChg>
      <pc:sldChg chg="modSp add mod">
        <pc:chgData name="Glen Jones" userId="e846aaca-4b24-4b13-b0d0-f2308e16b284" providerId="ADAL" clId="{ED47ACC3-9597-4D89-A1DC-43CF280EF274}" dt="2026-05-19T13:12:57.919" v="600" actId="20577"/>
        <pc:sldMkLst>
          <pc:docMk/>
          <pc:sldMk cId="258122119" sldId="394"/>
        </pc:sldMkLst>
        <pc:spChg chg="mod">
          <ac:chgData name="Glen Jones" userId="e846aaca-4b24-4b13-b0d0-f2308e16b284" providerId="ADAL" clId="{ED47ACC3-9597-4D89-A1DC-43CF280EF274}" dt="2026-05-19T13:12:22.259" v="556" actId="20577"/>
          <ac:spMkLst>
            <pc:docMk/>
            <pc:sldMk cId="258122119" sldId="394"/>
            <ac:spMk id="4" creationId="{0171A85E-6CEE-731A-FF25-1B4791C87CCC}"/>
          </ac:spMkLst>
        </pc:spChg>
        <pc:spChg chg="mod">
          <ac:chgData name="Glen Jones" userId="e846aaca-4b24-4b13-b0d0-f2308e16b284" providerId="ADAL" clId="{ED47ACC3-9597-4D89-A1DC-43CF280EF274}" dt="2026-05-19T13:12:27.941" v="563" actId="20577"/>
          <ac:spMkLst>
            <pc:docMk/>
            <pc:sldMk cId="258122119" sldId="394"/>
            <ac:spMk id="5" creationId="{4A6A5F2F-B41B-39A3-6188-F3F128ACD5EB}"/>
          </ac:spMkLst>
        </pc:spChg>
        <pc:spChg chg="mod">
          <ac:chgData name="Glen Jones" userId="e846aaca-4b24-4b13-b0d0-f2308e16b284" providerId="ADAL" clId="{ED47ACC3-9597-4D89-A1DC-43CF280EF274}" dt="2026-05-19T13:12:34.323" v="580" actId="20577"/>
          <ac:spMkLst>
            <pc:docMk/>
            <pc:sldMk cId="258122119" sldId="394"/>
            <ac:spMk id="6" creationId="{E5D63E67-B601-534F-72BA-78DAE02D5D27}"/>
          </ac:spMkLst>
        </pc:spChg>
        <pc:spChg chg="mod">
          <ac:chgData name="Glen Jones" userId="e846aaca-4b24-4b13-b0d0-f2308e16b284" providerId="ADAL" clId="{ED47ACC3-9597-4D89-A1DC-43CF280EF274}" dt="2026-05-19T13:12:57.919" v="600" actId="20577"/>
          <ac:spMkLst>
            <pc:docMk/>
            <pc:sldMk cId="258122119" sldId="394"/>
            <ac:spMk id="8" creationId="{21B56222-B74D-4557-9760-417543D7E403}"/>
          </ac:spMkLst>
        </pc:spChg>
      </pc:sldChg>
      <pc:sldChg chg="modSp add mod modAnim">
        <pc:chgData name="Glen Jones" userId="e846aaca-4b24-4b13-b0d0-f2308e16b284" providerId="ADAL" clId="{ED47ACC3-9597-4D89-A1DC-43CF280EF274}" dt="2026-06-05T10:05:23.831" v="899"/>
        <pc:sldMkLst>
          <pc:docMk/>
          <pc:sldMk cId="1409357043" sldId="395"/>
        </pc:sldMkLst>
        <pc:spChg chg="mod">
          <ac:chgData name="Glen Jones" userId="e846aaca-4b24-4b13-b0d0-f2308e16b284" providerId="ADAL" clId="{ED47ACC3-9597-4D89-A1DC-43CF280EF274}" dt="2026-05-19T13:18:25.568" v="820" actId="6549"/>
          <ac:spMkLst>
            <pc:docMk/>
            <pc:sldMk cId="1409357043" sldId="395"/>
            <ac:spMk id="2" creationId="{9C7DC18F-215E-2400-67F1-DA77CF3E59E9}"/>
          </ac:spMkLst>
        </pc:spChg>
        <pc:spChg chg="mod">
          <ac:chgData name="Glen Jones" userId="e846aaca-4b24-4b13-b0d0-f2308e16b284" providerId="ADAL" clId="{ED47ACC3-9597-4D89-A1DC-43CF280EF274}" dt="2026-05-19T13:17:55.060" v="815" actId="14100"/>
          <ac:spMkLst>
            <pc:docMk/>
            <pc:sldMk cId="1409357043" sldId="395"/>
            <ac:spMk id="3" creationId="{D6C0739D-98DA-85A6-9B26-0C9ED8906263}"/>
          </ac:spMkLst>
        </pc:spChg>
      </pc:sldChg>
      <pc:sldChg chg="modSp add mod">
        <pc:chgData name="Glen Jones" userId="e846aaca-4b24-4b13-b0d0-f2308e16b284" providerId="ADAL" clId="{ED47ACC3-9597-4D89-A1DC-43CF280EF274}" dt="2026-05-19T13:19:45.743" v="862" actId="20577"/>
        <pc:sldMkLst>
          <pc:docMk/>
          <pc:sldMk cId="3564071479" sldId="396"/>
        </pc:sldMkLst>
        <pc:spChg chg="mod">
          <ac:chgData name="Glen Jones" userId="e846aaca-4b24-4b13-b0d0-f2308e16b284" providerId="ADAL" clId="{ED47ACC3-9597-4D89-A1DC-43CF280EF274}" dt="2026-05-19T13:19:34.207" v="860" actId="207"/>
          <ac:spMkLst>
            <pc:docMk/>
            <pc:sldMk cId="3564071479" sldId="396"/>
            <ac:spMk id="2" creationId="{50C36646-8140-55CB-255A-324631B45B79}"/>
          </ac:spMkLst>
        </pc:spChg>
        <pc:spChg chg="mod">
          <ac:chgData name="Glen Jones" userId="e846aaca-4b24-4b13-b0d0-f2308e16b284" providerId="ADAL" clId="{ED47ACC3-9597-4D89-A1DC-43CF280EF274}" dt="2026-05-19T13:19:45.743" v="862" actId="20577"/>
          <ac:spMkLst>
            <pc:docMk/>
            <pc:sldMk cId="3564071479" sldId="396"/>
            <ac:spMk id="3" creationId="{993F258A-DB85-BC93-E398-6E1C108A0556}"/>
          </ac:spMkLst>
        </pc:spChg>
      </pc:sldChg>
      <pc:sldChg chg="modSp add mod">
        <pc:chgData name="Glen Jones" userId="e846aaca-4b24-4b13-b0d0-f2308e16b284" providerId="ADAL" clId="{ED47ACC3-9597-4D89-A1DC-43CF280EF274}" dt="2026-05-19T13:19:55.876" v="863"/>
        <pc:sldMkLst>
          <pc:docMk/>
          <pc:sldMk cId="800545357" sldId="397"/>
        </pc:sldMkLst>
        <pc:spChg chg="mod">
          <ac:chgData name="Glen Jones" userId="e846aaca-4b24-4b13-b0d0-f2308e16b284" providerId="ADAL" clId="{ED47ACC3-9597-4D89-A1DC-43CF280EF274}" dt="2026-05-19T13:19:30.855" v="858" actId="115"/>
          <ac:spMkLst>
            <pc:docMk/>
            <pc:sldMk cId="800545357" sldId="397"/>
            <ac:spMk id="2" creationId="{BF7739FC-BE8B-84D8-F513-8426033B9E97}"/>
          </ac:spMkLst>
        </pc:spChg>
        <pc:spChg chg="mod">
          <ac:chgData name="Glen Jones" userId="e846aaca-4b24-4b13-b0d0-f2308e16b284" providerId="ADAL" clId="{ED47ACC3-9597-4D89-A1DC-43CF280EF274}" dt="2026-05-19T13:19:55.876" v="863"/>
          <ac:spMkLst>
            <pc:docMk/>
            <pc:sldMk cId="800545357" sldId="397"/>
            <ac:spMk id="3" creationId="{58EB2814-CA24-A3A6-34EE-73A1EA049854}"/>
          </ac:spMkLst>
        </pc:spChg>
      </pc:sldChg>
      <pc:sldChg chg="modSp add mod">
        <pc:chgData name="Glen Jones" userId="e846aaca-4b24-4b13-b0d0-f2308e16b284" providerId="ADAL" clId="{ED47ACC3-9597-4D89-A1DC-43CF280EF274}" dt="2026-05-19T13:20:04.606" v="864"/>
        <pc:sldMkLst>
          <pc:docMk/>
          <pc:sldMk cId="64001044" sldId="398"/>
        </pc:sldMkLst>
        <pc:spChg chg="mod">
          <ac:chgData name="Glen Jones" userId="e846aaca-4b24-4b13-b0d0-f2308e16b284" providerId="ADAL" clId="{ED47ACC3-9597-4D89-A1DC-43CF280EF274}" dt="2026-05-19T13:18:50.356" v="843" actId="20577"/>
          <ac:spMkLst>
            <pc:docMk/>
            <pc:sldMk cId="64001044" sldId="398"/>
            <ac:spMk id="2" creationId="{6D5DB142-0EA3-8F22-13A2-2EBF599A21E9}"/>
          </ac:spMkLst>
        </pc:spChg>
        <pc:spChg chg="mod">
          <ac:chgData name="Glen Jones" userId="e846aaca-4b24-4b13-b0d0-f2308e16b284" providerId="ADAL" clId="{ED47ACC3-9597-4D89-A1DC-43CF280EF274}" dt="2026-05-19T13:20:04.606" v="864"/>
          <ac:spMkLst>
            <pc:docMk/>
            <pc:sldMk cId="64001044" sldId="398"/>
            <ac:spMk id="3" creationId="{962D7B81-8772-EF86-EAAC-76D7A6B1BA5D}"/>
          </ac:spMkLst>
        </pc:spChg>
      </pc:sldChg>
      <pc:sldChg chg="modSp add mod">
        <pc:chgData name="Glen Jones" userId="e846aaca-4b24-4b13-b0d0-f2308e16b284" providerId="ADAL" clId="{ED47ACC3-9597-4D89-A1DC-43CF280EF274}" dt="2026-05-19T13:20:12.683" v="865"/>
        <pc:sldMkLst>
          <pc:docMk/>
          <pc:sldMk cId="3743717691" sldId="399"/>
        </pc:sldMkLst>
        <pc:spChg chg="mod">
          <ac:chgData name="Glen Jones" userId="e846aaca-4b24-4b13-b0d0-f2308e16b284" providerId="ADAL" clId="{ED47ACC3-9597-4D89-A1DC-43CF280EF274}" dt="2026-05-19T13:18:56.577" v="855" actId="20577"/>
          <ac:spMkLst>
            <pc:docMk/>
            <pc:sldMk cId="3743717691" sldId="399"/>
            <ac:spMk id="2" creationId="{FA566714-4579-0926-81A0-2B06D608EB29}"/>
          </ac:spMkLst>
        </pc:spChg>
        <pc:spChg chg="mod">
          <ac:chgData name="Glen Jones" userId="e846aaca-4b24-4b13-b0d0-f2308e16b284" providerId="ADAL" clId="{ED47ACC3-9597-4D89-A1DC-43CF280EF274}" dt="2026-05-19T13:20:12.683" v="865"/>
          <ac:spMkLst>
            <pc:docMk/>
            <pc:sldMk cId="3743717691" sldId="399"/>
            <ac:spMk id="3" creationId="{C694BB98-7BF6-8375-8FB5-7B66C77BA287}"/>
          </ac:spMkLst>
        </pc:spChg>
      </pc:sldChg>
      <pc:sldChg chg="add">
        <pc:chgData name="Glen Jones" userId="e846aaca-4b24-4b13-b0d0-f2308e16b284" providerId="ADAL" clId="{ED47ACC3-9597-4D89-A1DC-43CF280EF274}" dt="2026-05-19T13:20:25.286" v="866" actId="2890"/>
        <pc:sldMkLst>
          <pc:docMk/>
          <pc:sldMk cId="634944668" sldId="40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220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EC502-0E1C-98BB-086E-7DC4B1B3E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6CFDDEB9-8DB3-DC59-2E4B-DE71F66CF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04F56-6BF8-AF71-3F22-6C4B4C6A39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town celebrated the centennial of the school, marking 100 years since it first opened.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E94E41-83F5-7701-C920-D9E947AD409E}"/>
              </a:ext>
            </a:extLst>
          </p:cNvPr>
          <p:cNvSpPr txBox="1"/>
          <p:nvPr/>
        </p:nvSpPr>
        <p:spPr>
          <a:xfrm>
            <a:off x="4755138" y="3884277"/>
            <a:ext cx="5359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centennial</a:t>
            </a:r>
          </a:p>
        </p:txBody>
      </p:sp>
      <p:pic>
        <p:nvPicPr>
          <p:cNvPr id="4" name="Picture 3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9CF23F4-DEE9-7495-FCC5-D85576CDE7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03" y="2193844"/>
            <a:ext cx="4573450" cy="360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1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913BE-42A6-520D-A07B-EA0AD6387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5649A05-38B6-264E-2609-CD3232696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5D63E67-B601-534F-72BA-78DAE02D5D27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the morpheme </a:t>
            </a:r>
            <a:r>
              <a:rPr lang="en-GB" dirty="0" err="1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71A85E-6CEE-731A-FF25-1B4791C87CCC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fraction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fracture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infraction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6A5F2F-B41B-39A3-6188-F3F128ACD5EB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 err="1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1B56222-B74D-4557-9760-417543D7E403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Fract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mean to break!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6BDE7E2-3910-1CEA-7349-377A5B3A55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4660" y="201331"/>
            <a:ext cx="1672045" cy="215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2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3619C-5FF7-1C7E-C4A0-BCF201ECD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0229981A-0807-066E-DAFF-3F529989D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0739D-98DA-85A6-9B26-0C9ED8906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18474"/>
            <a:ext cx="11338560" cy="499703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7DC18F-215E-2400-67F1-DA77CF3E59E9}"/>
              </a:ext>
            </a:extLst>
          </p:cNvPr>
          <p:cNvSpPr txBox="1"/>
          <p:nvPr/>
        </p:nvSpPr>
        <p:spPr>
          <a:xfrm>
            <a:off x="3334529" y="863151"/>
            <a:ext cx="8255533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Latin word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frāctus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means broken and gives us the morpheme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fract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.  </a:t>
            </a:r>
          </a:p>
          <a:p>
            <a:pPr marL="1706563" indent="-8953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fracture = a break</a:t>
            </a:r>
          </a:p>
          <a:p>
            <a:pPr marL="1706563" indent="-8953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fraction = a broken part</a:t>
            </a:r>
          </a:p>
          <a:p>
            <a:pPr marL="1706563" indent="-8953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infraction = a breaking of rules</a:t>
            </a:r>
          </a:p>
          <a:p>
            <a:pPr marL="1706563" indent="-8953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refract = bent / broken back (of light)</a:t>
            </a:r>
          </a:p>
          <a:p>
            <a:endParaRPr lang="en-GB" sz="2400" i="1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To break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Latin (the infinitive form of the verb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frāctus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) is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frangere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and that gives us the morpheme 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frag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marL="1706563" indent="-8953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fragile = able to be broken</a:t>
            </a:r>
          </a:p>
          <a:p>
            <a:pPr marL="1706563" indent="-8953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fragment = a broken piece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AE3DD4-6109-5775-9CC4-D43CF8AC7547}"/>
              </a:ext>
            </a:extLst>
          </p:cNvPr>
          <p:cNvSpPr txBox="1"/>
          <p:nvPr/>
        </p:nvSpPr>
        <p:spPr>
          <a:xfrm>
            <a:off x="1210610" y="440211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8E5AF91-2BF9-66D0-48AF-F5F090BE66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38" y="99843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E59DF0A6-E16F-456C-7277-EBFC8FF3F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35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39C6E-31DE-25A5-C552-F657CA149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1F9AE35-533A-6C99-E71E-062C09076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F258A-DB85-BC93-E398-6E1C108A05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fraction of the pizza was left after everyone had eaten.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C36646-8140-55CB-255A-324631B45B79}"/>
              </a:ext>
            </a:extLst>
          </p:cNvPr>
          <p:cNvSpPr txBox="1"/>
          <p:nvPr/>
        </p:nvSpPr>
        <p:spPr>
          <a:xfrm>
            <a:off x="3995044" y="2921849"/>
            <a:ext cx="5757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fraction</a:t>
            </a:r>
          </a:p>
        </p:txBody>
      </p:sp>
      <p:pic>
        <p:nvPicPr>
          <p:cNvPr id="4" name="Picture 3" descr="A picture containing wheel&#10;&#10;Description automatically generated">
            <a:extLst>
              <a:ext uri="{FF2B5EF4-FFF2-40B4-BE49-F238E27FC236}">
                <a16:creationId xmlns:a16="http://schemas.microsoft.com/office/drawing/2014/main" id="{AFFA1A2E-EBF6-17C7-1024-462469C3A8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7207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7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5AB9E-D58D-8342-97D4-F5A97B0BA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BD32955-8219-E4E5-69A2-BDDDDC6AC8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EB2814-CA24-A3A6-34EE-73A1EA0498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X‑ray showed a small fracture in his arm.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7739FC-BE8B-84D8-F513-8426033B9E97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fracture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9E77D34-7C2E-97D6-F1BA-B1990A1866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727" y="2114297"/>
            <a:ext cx="3274141" cy="421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54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3A208-FEC8-3C5D-4096-6C67E2915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CD2F24FD-C570-4CC7-581E-C791B05A2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2D7B81-8772-EF86-EAAC-76D7A6B1B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glass ornament is fragile, so it must be handled carefully.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5DB142-0EA3-8F22-13A2-2EBF599A21E9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fragile</a:t>
            </a:r>
          </a:p>
        </p:txBody>
      </p:sp>
      <p:pic>
        <p:nvPicPr>
          <p:cNvPr id="4" name="Picture 3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E839664-CBAC-31F1-5CAA-9B1E3445FD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03" y="2193844"/>
            <a:ext cx="4573450" cy="360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0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8A132B-0AC1-2077-0ACF-1ACA6F836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C5D1E65-DDDB-95F1-F88F-247905D67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4BB98-7BF6-8375-8FB5-7B66C77BA2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plate smashed into several fragments on the floor.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566714-4579-0926-81A0-2B06D608EB29}"/>
              </a:ext>
            </a:extLst>
          </p:cNvPr>
          <p:cNvSpPr txBox="1"/>
          <p:nvPr/>
        </p:nvSpPr>
        <p:spPr>
          <a:xfrm>
            <a:off x="4013898" y="3760835"/>
            <a:ext cx="5757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fragment</a:t>
            </a:r>
          </a:p>
        </p:txBody>
      </p:sp>
      <p:pic>
        <p:nvPicPr>
          <p:cNvPr id="4" name="Picture 3" descr="A picture containing wheel&#10;&#10;Description automatically generated">
            <a:extLst>
              <a:ext uri="{FF2B5EF4-FFF2-40B4-BE49-F238E27FC236}">
                <a16:creationId xmlns:a16="http://schemas.microsoft.com/office/drawing/2014/main" id="{1C25E1DE-988E-A021-4494-D878CFDC31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7207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1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town’s </a:t>
            </a:r>
            <a:r>
              <a:rPr lang="en-GB" sz="3200" dirty="0" err="1">
                <a:solidFill>
                  <a:schemeClr val="bg1"/>
                </a:solidFill>
              </a:rPr>
              <a:t>centenial</a:t>
            </a:r>
            <a:r>
              <a:rPr lang="en-GB" sz="3200" dirty="0">
                <a:solidFill>
                  <a:schemeClr val="bg1"/>
                </a:solidFill>
              </a:rPr>
              <a:t> celebrations, a </a:t>
            </a:r>
            <a:r>
              <a:rPr lang="en-GB" sz="3200" dirty="0" err="1">
                <a:solidFill>
                  <a:schemeClr val="bg1"/>
                </a:solidFill>
              </a:rPr>
              <a:t>fragille</a:t>
            </a:r>
            <a:r>
              <a:rPr lang="en-GB" sz="3200" dirty="0">
                <a:solidFill>
                  <a:schemeClr val="bg1"/>
                </a:solidFill>
              </a:rPr>
              <a:t> display case broke, leaving a </a:t>
            </a:r>
            <a:r>
              <a:rPr lang="en-GB" sz="3200">
                <a:solidFill>
                  <a:schemeClr val="bg1"/>
                </a:solidFill>
              </a:rPr>
              <a:t>fractered</a:t>
            </a:r>
            <a:r>
              <a:rPr lang="en-GB" sz="3200" dirty="0">
                <a:solidFill>
                  <a:schemeClr val="bg1"/>
                </a:solidFill>
              </a:rPr>
              <a:t> panel on the floor.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town’s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centennial</a:t>
            </a:r>
            <a:r>
              <a:rPr lang="en-GB" sz="3200" dirty="0">
                <a:solidFill>
                  <a:schemeClr val="bg1"/>
                </a:solidFill>
              </a:rPr>
              <a:t> celebrations,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fragile</a:t>
            </a:r>
            <a:r>
              <a:rPr lang="en-GB" sz="3200" dirty="0">
                <a:solidFill>
                  <a:schemeClr val="bg1"/>
                </a:solidFill>
              </a:rPr>
              <a:t> display case broke, leaving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fractured</a:t>
            </a:r>
            <a:r>
              <a:rPr lang="en-GB" sz="3200" dirty="0">
                <a:solidFill>
                  <a:schemeClr val="bg1"/>
                </a:solidFill>
              </a:rPr>
              <a:t> panel on the floor.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town’s centennial celebrations, a fragile display case broke, leaving a fractured panel on the floor.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3263D-5C3B-FFD8-EE90-9C9E209C1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E7630C0-BD6B-5AB7-F4BB-436412793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CE3623-22A1-DA44-EFFA-6B0EF3162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B8A866E-5983-1575-FB98-2F333083267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099871B0-F4A4-2A3B-984A-A59B70E438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53D2DA-6AAE-E3BB-A582-F5CC034F2EB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 the anual aniversary of their friendship, Emile and Aimee decided to explore the aqeducts of their world.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87948D-E88F-FAA1-FAE2-31FAF975FADF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annual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anniversary</a:t>
            </a:r>
            <a:r>
              <a:rPr lang="en-GB" sz="3400" dirty="0">
                <a:solidFill>
                  <a:schemeClr val="bg1"/>
                </a:solidFill>
              </a:rPr>
              <a:t> of their friendship, Emile and Aimee decided to explore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aqueducts</a:t>
            </a:r>
            <a:r>
              <a:rPr lang="en-GB" sz="3400" dirty="0">
                <a:solidFill>
                  <a:schemeClr val="bg1"/>
                </a:solidFill>
              </a:rPr>
              <a:t> of their world.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5CA394-3968-68E7-24F8-79D33DE586D3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 the annual anniversary of their friendship, Emile and Aimee decided to explore the aqueducts of their world.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A2D9A2D-796A-06E5-7E38-2052419435F9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01B9E0C-B40B-F550-8396-207F11BA0C51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494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4BAA73D-14E5-CA8E-438B-256D2FCD3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4E907D5-BACF-0210-6130-F84C55599047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ECA403E-1A8D-C7EE-5D83-B12D6FDE8D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6073" y="2017401"/>
            <a:ext cx="8216702" cy="350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 anchor="t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anniversary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annual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annually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biennial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perennial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centennial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fracture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fraction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infraction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fragile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fragment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fractured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1EB129-3DF3-B526-D1AE-E5604A969D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10CE568D-A57A-B80E-11CF-3B7270B9DCF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64CED3-2295-73DD-ED77-A7A084BE11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23252" y="1878741"/>
            <a:ext cx="5706473" cy="197003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Annu/Anni/Enn &amp; </a:t>
            </a:r>
            <a:r>
              <a:rPr lang="en-GB" sz="4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Fract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/Frag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8564A27F-968C-2D8D-2631-35E434FDC3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95CC6F2-4FE5-D9E8-A1ED-1C1781D808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4400FB6-F7D9-17A2-C04D-05AFC1851AA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5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29 -0.077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15" y="-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78D373A-CF40-59B3-C28D-84AE3B9E3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 err="1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iversary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ual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ually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 year!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B022578-296E-A5DB-7D61-D745E83581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4660" y="201331"/>
            <a:ext cx="1672045" cy="215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93042"/>
            <a:ext cx="11338560" cy="452246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34529" y="1047816"/>
            <a:ext cx="8255533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There are three interrelated morphemes: anni,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annu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&amp;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enn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annus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means year in Latin and gives us the morpheme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annu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400" i="1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some longer words, the morpheme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annu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becomes 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enn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anniversaries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means anniversary in Latin and gives us the form 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anni.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210610" y="440211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38" y="99843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981AE9F-0A50-CD1C-4813-6CCB2A678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my parents’ twenty second wedding anniversary today.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95044" y="2921849"/>
            <a:ext cx="5757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anni</a:t>
            </a:r>
            <a:r>
              <a:rPr lang="en-GB" sz="8000" u="sng" dirty="0">
                <a:solidFill>
                  <a:schemeClr val="bg1"/>
                </a:solidFill>
              </a:rPr>
              <a:t>versary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wheel&#10;&#10;Description automatically generated">
            <a:extLst>
              <a:ext uri="{FF2B5EF4-FFF2-40B4-BE49-F238E27FC236}">
                <a16:creationId xmlns:a16="http://schemas.microsoft.com/office/drawing/2014/main" id="{AD3501F3-A1BE-1A34-583E-28B1C610B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7207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48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DBE848A-E7B5-DDFE-4F6C-E99AFF0E9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the annual picnic this evening.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annu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09DCAC8-1889-0C8A-AA48-C2B9FFAC02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727" y="2114297"/>
            <a:ext cx="3274141" cy="421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B5D2AF73-CB0A-4CB0-B5E0-24E4F1833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barbecue in the park happened annually.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annually</a:t>
            </a:r>
          </a:p>
        </p:txBody>
      </p:sp>
      <p:pic>
        <p:nvPicPr>
          <p:cNvPr id="4" name="Picture 3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CD685A5-0F79-F7F3-91F5-9C6AD9EB58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03" y="2193844"/>
            <a:ext cx="4573450" cy="360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82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F02A6-02E4-4580-36AF-A4CD1F19D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A311984-4DFE-F17E-0C64-AFD0B7267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D9FFA-55C2-D9B9-4E36-9BC26CE969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school holds a biennial science fair, so it only happens every two years.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82AEE8-DFC8-3450-F0A3-9910547D08ED}"/>
              </a:ext>
            </a:extLst>
          </p:cNvPr>
          <p:cNvSpPr txBox="1"/>
          <p:nvPr/>
        </p:nvSpPr>
        <p:spPr>
          <a:xfrm>
            <a:off x="4013898" y="3760835"/>
            <a:ext cx="5757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biennial</a:t>
            </a:r>
          </a:p>
        </p:txBody>
      </p:sp>
      <p:pic>
        <p:nvPicPr>
          <p:cNvPr id="4" name="Picture 3" descr="A picture containing wheel&#10;&#10;Description automatically generated">
            <a:extLst>
              <a:ext uri="{FF2B5EF4-FFF2-40B4-BE49-F238E27FC236}">
                <a16:creationId xmlns:a16="http://schemas.microsoft.com/office/drawing/2014/main" id="{5B74508E-672E-F9FF-7466-E5E2D131F4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7207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5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ED358-9A97-D23A-2A8B-30E288E5D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DD128CA2-8DCC-A782-3372-7CCB3F574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A59538-A1BF-A745-AACB-03019E1785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Daffodils are perennial plants because they return year after year.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545936-D959-A27C-8671-CE70219A1905}"/>
              </a:ext>
            </a:extLst>
          </p:cNvPr>
          <p:cNvSpPr txBox="1"/>
          <p:nvPr/>
        </p:nvSpPr>
        <p:spPr>
          <a:xfrm>
            <a:off x="4792844" y="3114589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perennial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B6A06FE-6D62-841B-43F0-2A70F4E45C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911" y="2556785"/>
            <a:ext cx="3274141" cy="421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571</Words>
  <Application>Microsoft Office PowerPoint</Application>
  <PresentationFormat>Widescreen</PresentationFormat>
  <Paragraphs>77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Andika</vt:lpstr>
      <vt:lpstr>Arial</vt:lpstr>
      <vt:lpstr>Office Theme</vt:lpstr>
      <vt:lpstr> How to Use this PowerPoint</vt:lpstr>
      <vt:lpstr>Annu/Anni/Enn &amp; Fract/Frag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2026-06-05T10:05:31Z</dcterms:modified>
</cp:coreProperties>
</file>